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67ABF-9AB9-41E8-B530-9D369DF739D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1E4E5-E817-4196-8400-6864DF16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51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604CC2-8EF6-405F-AE4E-A793B6E06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B4B771C-5D47-47F8-9BC3-3450B22B5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8710441-EFF2-4D0A-A308-003680AD1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1E3E-5E7F-4A70-BDBA-CE8E7C989EA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F3BE5E4-16E3-4268-8487-ECD42775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5E52E2E-7EC1-45B3-B247-D24B83E40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8519-09BC-440B-88C9-82EED4A1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8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7F6DE2-D370-4012-952D-CADCB3EFE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57B0774-28CC-4E12-9E8E-55A2EDA3B9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CD8E0C4-12E9-417C-9CAF-152B63014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1E3E-5E7F-4A70-BDBA-CE8E7C989EA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A1B62AD-3AF7-4BF5-A125-8D023E21F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0570BF7-49A4-415E-9582-41C35B734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8519-09BC-440B-88C9-82EED4A1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1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4EA311D-F18C-4947-9069-07E1B8A350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397BEAF-3F2B-49F4-93AA-B64DD758B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66F4443-664A-490F-BCF0-59E570395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1E3E-5E7F-4A70-BDBA-CE8E7C989EA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D64E1D8-8D39-469C-9D60-E9C4F8A2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A5367A6-0FA9-4E15-A90A-D6441442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8519-09BC-440B-88C9-82EED4A1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3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A6FBC8-E292-4517-8BF2-0C0B6FF75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27FEE81-07FF-49C7-BCE8-CE57AD54F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A636401-61CB-40E8-8DFE-32AE9E42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1E3E-5E7F-4A70-BDBA-CE8E7C989EA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C0265FB-616A-4226-B9C5-97D7D42FB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5CDE493-6CB3-48B3-A32C-130288960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8519-09BC-440B-88C9-82EED4A1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0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CD08E5-C081-4D69-A9E0-E5679E343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E28B965-302A-433C-941C-CFB0554A7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B1E2776-4080-4721-A3ED-988E62764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1E3E-5E7F-4A70-BDBA-CE8E7C989EA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C5B32FE-4846-484F-8932-E49054B9D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D7AD713-DE0E-42AD-9293-9B8D823F3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8519-09BC-440B-88C9-82EED4A1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8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D12D58-32DC-4582-B533-B1DE383A6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98D5B9-7307-4C68-A845-F043DD9C3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38F56E2-A81C-4194-8ADF-5E171E09E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242C2CC-E29F-474C-918E-715D1F468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1E3E-5E7F-4A70-BDBA-CE8E7C989EA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FF31F00-2944-40CC-8F35-AECEBCAE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0351F64-B01C-441B-8398-679367DA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8519-09BC-440B-88C9-82EED4A1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EA2B0B-BB83-409B-994C-11F5A7535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35C93C9-1A76-4EB8-A7B6-1556CBF3B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E8B9A1F-A78E-4636-9E79-898805AFA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9284D6D0-908D-4F6E-AB62-D27877813E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C2A94D0-BAE3-42C3-B9AA-616102D897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98052B35-366D-42F5-B472-F10C72A16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1E3E-5E7F-4A70-BDBA-CE8E7C989EA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89E1238-F2A9-4BD8-82EE-9AF793B4D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F5C6891E-5780-4188-BE3F-6B5FFF5DD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8519-09BC-440B-88C9-82EED4A1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6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E28888-DAE4-4BC7-BBD6-5262260B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33B0A8D-4603-4FC2-A58E-B3EF23F42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1E3E-5E7F-4A70-BDBA-CE8E7C989EA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8EFEA46-6A86-4F1F-8356-2DD0381ED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A7026B2-7C11-4FF6-8CE0-754F349E2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8519-09BC-440B-88C9-82EED4A1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6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9C03F97-54AE-4DB0-AFF1-6982474F9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1E3E-5E7F-4A70-BDBA-CE8E7C989EA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AFAE45D9-0761-4767-AEAA-739744E2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45B7A608-110E-4307-9425-BF783903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8519-09BC-440B-88C9-82EED4A1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8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DFDE39-C25E-43EE-8B5E-FCFD0AA54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1C8FB63-B78A-4C27-8FEE-2A0274052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AA65161-0DA7-4528-9C2C-A57B408C1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CBCCA3F-34C5-4BAF-A473-B2AB5CF27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1E3E-5E7F-4A70-BDBA-CE8E7C989EA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DF0CDF3-448D-47A9-B03B-11370A94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E628653-D466-4BED-85B8-CFADBD81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8519-09BC-440B-88C9-82EED4A1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3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453052-8A41-4BE4-B9C3-971FEA2CE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AD5611E1-25CF-4041-AE99-25B6F62BD0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739198F-6649-49DD-9AF1-F204321DC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AA0C790-1C20-4D55-A6FA-572253FC9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1E3E-5E7F-4A70-BDBA-CE8E7C989EA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C8EC423-5340-4D73-8AE7-435BA08AC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FBBA45B-34E8-4B2E-8AB5-465F7C456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8519-09BC-440B-88C9-82EED4A1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7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1AB9CC3-ACC1-400E-B4E2-F3C929680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57BFD24-5985-4B85-9093-67A9141A5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7E4AF61-2486-440C-9559-3ABE27A157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81E3E-5E7F-4A70-BDBA-CE8E7C989EA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22D17C3-7BF9-4436-9D8A-BDB7CCC2B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46EA6A3-8687-4E8D-8D8A-5803541C2E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A8519-09BC-440B-88C9-82EED4A1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8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EBAF1D-EAB2-406D-8550-390757C4B9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PUTNI ZNAKOVI</a:t>
            </a:r>
            <a:endParaRPr lang="en-US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DF6F40D-C665-4AE8-9347-51AAEAB867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5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0EBE7F-DDB8-4A1A-8305-51FA62D42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 početak pitanja!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8A9D569-A71A-4A41-8349-BC7D9C67D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Što su putni znakovi?</a:t>
            </a:r>
          </a:p>
          <a:p>
            <a:r>
              <a:rPr lang="hr-HR" dirty="0"/>
              <a:t>Putni znakovi su oznake kojima izviđači jedni drugima označavaju mjesta gdje su prošli ili upozorili ih na različite okolnosti i slično</a:t>
            </a:r>
          </a:p>
          <a:p>
            <a:r>
              <a:rPr lang="hr-HR" dirty="0">
                <a:solidFill>
                  <a:srgbClr val="FF0000"/>
                </a:solidFill>
              </a:rPr>
              <a:t>Kako se sve mogu označiti putni znakovi?</a:t>
            </a:r>
          </a:p>
          <a:p>
            <a:r>
              <a:rPr lang="hr-HR" dirty="0"/>
              <a:t>Mogu se označiti grančicama, kredom na asfaltu, betonu ili kori drveta, mogu se crtati oštrim predmetom na vlažnoj zemlji, pijesku ili snijegu i slično</a:t>
            </a:r>
          </a:p>
          <a:p>
            <a:r>
              <a:rPr lang="hr-HR" dirty="0">
                <a:solidFill>
                  <a:srgbClr val="FF0000"/>
                </a:solidFill>
              </a:rPr>
              <a:t>Što treba napraviti onaj kome su znakovi namijenjeni nakon što se upoznao s porukom koju su oni trebali prenijeti?</a:t>
            </a:r>
          </a:p>
          <a:p>
            <a:r>
              <a:rPr lang="hr-HR" dirty="0"/>
              <a:t>Treba ih uništiti osim onih koji su ostavljeni kao trajna upozorenja</a:t>
            </a:r>
          </a:p>
        </p:txBody>
      </p:sp>
    </p:spTree>
    <p:extLst>
      <p:ext uri="{BB962C8B-B14F-4D97-AF65-F5344CB8AC3E}">
        <p14:creationId xmlns:p14="http://schemas.microsoft.com/office/powerpoint/2010/main" val="151359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E1470C5-413F-40C9-894C-5D96D4CB7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010" y="1326861"/>
            <a:ext cx="10515600" cy="4351338"/>
          </a:xfrm>
        </p:spPr>
        <p:txBody>
          <a:bodyPr/>
          <a:lstStyle/>
          <a:p>
            <a:r>
              <a:rPr lang="hr-HR" dirty="0"/>
              <a:t>Putni znakovi su oznake kojima izviđači jedni drugima označavaju mjesta gdje su prošli ili upozorili ih na različite okolnosti i slično</a:t>
            </a:r>
          </a:p>
          <a:p>
            <a:r>
              <a:rPr lang="hr-HR" dirty="0"/>
              <a:t>Mogu se označiti granama, kredom na asfaltu, betonu ili kori drveta, mogu se crtati oštrim predmetom na vlažnoj zemlji, pijesku ili snijegu i slično da bude što vidljivije</a:t>
            </a:r>
          </a:p>
          <a:p>
            <a:r>
              <a:rPr lang="hr-HR" dirty="0"/>
              <a:t>Kada se primi poruka treba ih uništiti (osim onih koji su ostavljeni kao trajna upozorenja)</a:t>
            </a:r>
          </a:p>
          <a:p>
            <a:endParaRPr lang="hr-HR" dirty="0"/>
          </a:p>
          <a:p>
            <a:endParaRPr lang="en-US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6D662593-48A0-4E21-8D26-110241447CA7}"/>
              </a:ext>
            </a:extLst>
          </p:cNvPr>
          <p:cNvSpPr txBox="1"/>
          <p:nvPr/>
        </p:nvSpPr>
        <p:spPr>
          <a:xfrm>
            <a:off x="0" y="0"/>
            <a:ext cx="1459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OVO PISATI!!!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259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79BB44-D735-434D-A15A-67DBA2E5B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Neki od putnih znakova su slijedeći:</a:t>
            </a:r>
            <a:endParaRPr lang="en-US" dirty="0"/>
          </a:p>
        </p:txBody>
      </p:sp>
      <p:pic>
        <p:nvPicPr>
          <p:cNvPr id="9" name="Rezervirano mjesto sadržaja 8">
            <a:extLst>
              <a:ext uri="{FF2B5EF4-FFF2-40B4-BE49-F238E27FC236}">
                <a16:creationId xmlns:a16="http://schemas.microsoft.com/office/drawing/2014/main" id="{4C8E1BA0-2F2A-44D4-BDF4-09E2BAF166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99" y="1938352"/>
            <a:ext cx="862584" cy="152400"/>
          </a:xfrm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id="{0BC1A9D0-EC5E-4652-AF84-BB7786FA439D}"/>
              </a:ext>
            </a:extLst>
          </p:cNvPr>
          <p:cNvSpPr txBox="1"/>
          <p:nvPr/>
        </p:nvSpPr>
        <p:spPr>
          <a:xfrm>
            <a:off x="2067810" y="1854054"/>
            <a:ext cx="160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Idi ovim putem</a:t>
            </a:r>
            <a:endParaRPr lang="en-US" dirty="0"/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5187327B-14DF-4FC9-B5C6-53B378AFFB02}"/>
              </a:ext>
            </a:extLst>
          </p:cNvPr>
          <p:cNvSpPr txBox="1"/>
          <p:nvPr/>
        </p:nvSpPr>
        <p:spPr>
          <a:xfrm>
            <a:off x="0" y="0"/>
            <a:ext cx="1459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OVO PISATI!!!</a:t>
            </a:r>
            <a:endParaRPr lang="en-US" dirty="0"/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CE0548C4-902D-4C5E-8C76-B84B11E36A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3" y="2199218"/>
            <a:ext cx="862584" cy="152400"/>
          </a:xfrm>
          <a:prstGeom prst="rect">
            <a:avLst/>
          </a:prstGeom>
        </p:spPr>
      </p:pic>
      <p:sp>
        <p:nvSpPr>
          <p:cNvPr id="14" name="TekstniOkvir 13">
            <a:extLst>
              <a:ext uri="{FF2B5EF4-FFF2-40B4-BE49-F238E27FC236}">
                <a16:creationId xmlns:a16="http://schemas.microsoft.com/office/drawing/2014/main" id="{1AE9B8E1-360E-4D36-AF65-764ADCD97419}"/>
              </a:ext>
            </a:extLst>
          </p:cNvPr>
          <p:cNvSpPr txBox="1"/>
          <p:nvPr/>
        </p:nvSpPr>
        <p:spPr>
          <a:xfrm>
            <a:off x="2067810" y="2090752"/>
            <a:ext cx="194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Požuri ovim putem</a:t>
            </a:r>
          </a:p>
        </p:txBody>
      </p:sp>
      <p:pic>
        <p:nvPicPr>
          <p:cNvPr id="16" name="Slika 15">
            <a:extLst>
              <a:ext uri="{FF2B5EF4-FFF2-40B4-BE49-F238E27FC236}">
                <a16:creationId xmlns:a16="http://schemas.microsoft.com/office/drawing/2014/main" id="{BC9495FF-D17E-4EDF-8408-9858BC6327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3" y="2474440"/>
            <a:ext cx="862584" cy="152400"/>
          </a:xfrm>
          <a:prstGeom prst="rect">
            <a:avLst/>
          </a:prstGeom>
        </p:spPr>
      </p:pic>
      <p:sp>
        <p:nvSpPr>
          <p:cNvPr id="17" name="TekstniOkvir 16">
            <a:extLst>
              <a:ext uri="{FF2B5EF4-FFF2-40B4-BE49-F238E27FC236}">
                <a16:creationId xmlns:a16="http://schemas.microsoft.com/office/drawing/2014/main" id="{EF4F8793-2E08-40AB-AAE5-7BC3D1C7BBDF}"/>
              </a:ext>
            </a:extLst>
          </p:cNvPr>
          <p:cNvSpPr txBox="1"/>
          <p:nvPr/>
        </p:nvSpPr>
        <p:spPr>
          <a:xfrm>
            <a:off x="2067810" y="2360930"/>
            <a:ext cx="1910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Potrči ovim putem</a:t>
            </a:r>
            <a:endParaRPr lang="en-US" dirty="0"/>
          </a:p>
        </p:txBody>
      </p:sp>
      <p:pic>
        <p:nvPicPr>
          <p:cNvPr id="19" name="Slika 18" descr="Slika na kojoj se prikazuje crtež, zgrada, prozor&#10;&#10;Opis je automatski generiran">
            <a:extLst>
              <a:ext uri="{FF2B5EF4-FFF2-40B4-BE49-F238E27FC236}">
                <a16:creationId xmlns:a16="http://schemas.microsoft.com/office/drawing/2014/main" id="{AF83F740-576D-4E4D-977E-96EDDCEDC7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3" y="2730262"/>
            <a:ext cx="856488" cy="219456"/>
          </a:xfrm>
          <a:prstGeom prst="rect">
            <a:avLst/>
          </a:prstGeom>
        </p:spPr>
      </p:pic>
      <p:sp>
        <p:nvSpPr>
          <p:cNvPr id="20" name="TekstniOkvir 19">
            <a:extLst>
              <a:ext uri="{FF2B5EF4-FFF2-40B4-BE49-F238E27FC236}">
                <a16:creationId xmlns:a16="http://schemas.microsoft.com/office/drawing/2014/main" id="{61E9B808-4284-41C8-8067-5420B6BA8723}"/>
              </a:ext>
            </a:extLst>
          </p:cNvPr>
          <p:cNvSpPr txBox="1"/>
          <p:nvPr/>
        </p:nvSpPr>
        <p:spPr>
          <a:xfrm>
            <a:off x="2073906" y="2631108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Dobar put</a:t>
            </a:r>
            <a:endParaRPr lang="en-US" dirty="0"/>
          </a:p>
        </p:txBody>
      </p:sp>
      <p:pic>
        <p:nvPicPr>
          <p:cNvPr id="22" name="Slika 21" descr="Slika na kojoj se prikazuje stol&#10;&#10;Opis je automatski generiran">
            <a:extLst>
              <a:ext uri="{FF2B5EF4-FFF2-40B4-BE49-F238E27FC236}">
                <a16:creationId xmlns:a16="http://schemas.microsoft.com/office/drawing/2014/main" id="{725A3C5C-5DF4-43F6-9084-CEA1F65882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63" y="3053140"/>
            <a:ext cx="917448" cy="204216"/>
          </a:xfrm>
          <a:prstGeom prst="rect">
            <a:avLst/>
          </a:prstGeom>
        </p:spPr>
      </p:pic>
      <p:sp>
        <p:nvSpPr>
          <p:cNvPr id="23" name="TekstniOkvir 22">
            <a:extLst>
              <a:ext uri="{FF2B5EF4-FFF2-40B4-BE49-F238E27FC236}">
                <a16:creationId xmlns:a16="http://schemas.microsoft.com/office/drawing/2014/main" id="{01868AF1-D870-49B3-BCBB-7AA8341CCBB1}"/>
              </a:ext>
            </a:extLst>
          </p:cNvPr>
          <p:cNvSpPr txBox="1"/>
          <p:nvPr/>
        </p:nvSpPr>
        <p:spPr>
          <a:xfrm>
            <a:off x="2067810" y="2949718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Idi desno</a:t>
            </a:r>
            <a:endParaRPr lang="en-US" dirty="0"/>
          </a:p>
        </p:txBody>
      </p:sp>
      <p:pic>
        <p:nvPicPr>
          <p:cNvPr id="25" name="Slika 24">
            <a:extLst>
              <a:ext uri="{FF2B5EF4-FFF2-40B4-BE49-F238E27FC236}">
                <a16:creationId xmlns:a16="http://schemas.microsoft.com/office/drawing/2014/main" id="{D8C6A8E3-AB96-464E-BEB3-B46447C476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63" y="3326892"/>
            <a:ext cx="917448" cy="204216"/>
          </a:xfrm>
          <a:prstGeom prst="rect">
            <a:avLst/>
          </a:prstGeom>
        </p:spPr>
      </p:pic>
      <p:sp>
        <p:nvSpPr>
          <p:cNvPr id="26" name="TekstniOkvir 25">
            <a:extLst>
              <a:ext uri="{FF2B5EF4-FFF2-40B4-BE49-F238E27FC236}">
                <a16:creationId xmlns:a16="http://schemas.microsoft.com/office/drawing/2014/main" id="{FFC2ECAA-6B29-4FEC-B566-6A810F4F1F40}"/>
              </a:ext>
            </a:extLst>
          </p:cNvPr>
          <p:cNvSpPr txBox="1"/>
          <p:nvPr/>
        </p:nvSpPr>
        <p:spPr>
          <a:xfrm>
            <a:off x="2067810" y="3207427"/>
            <a:ext cx="968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Idi lijevo</a:t>
            </a:r>
            <a:endParaRPr lang="en-US" dirty="0"/>
          </a:p>
        </p:txBody>
      </p:sp>
      <p:pic>
        <p:nvPicPr>
          <p:cNvPr id="28" name="Slika 27" descr="Slika na kojoj se prikazuje zgrada, prozor, crtež&#10;&#10;Opis je automatski generiran">
            <a:extLst>
              <a:ext uri="{FF2B5EF4-FFF2-40B4-BE49-F238E27FC236}">
                <a16:creationId xmlns:a16="http://schemas.microsoft.com/office/drawing/2014/main" id="{8C59B99D-F184-4108-A61E-8582DE58A60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3" y="3636416"/>
            <a:ext cx="856488" cy="219456"/>
          </a:xfrm>
          <a:prstGeom prst="rect">
            <a:avLst/>
          </a:prstGeom>
        </p:spPr>
      </p:pic>
      <p:sp>
        <p:nvSpPr>
          <p:cNvPr id="29" name="TekstniOkvir 28">
            <a:extLst>
              <a:ext uri="{FF2B5EF4-FFF2-40B4-BE49-F238E27FC236}">
                <a16:creationId xmlns:a16="http://schemas.microsoft.com/office/drawing/2014/main" id="{9B3026ED-B963-4DE6-885D-8DB6DEF2B9CA}"/>
              </a:ext>
            </a:extLst>
          </p:cNvPr>
          <p:cNvSpPr txBox="1"/>
          <p:nvPr/>
        </p:nvSpPr>
        <p:spPr>
          <a:xfrm>
            <a:off x="2024011" y="3578337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Loš put</a:t>
            </a:r>
            <a:endParaRPr lang="en-US" dirty="0"/>
          </a:p>
        </p:txBody>
      </p:sp>
      <p:pic>
        <p:nvPicPr>
          <p:cNvPr id="31" name="Slika 30" descr="Slika na kojoj se prikazuje crtež, sat&#10;&#10;Opis je automatski generiran">
            <a:extLst>
              <a:ext uri="{FF2B5EF4-FFF2-40B4-BE49-F238E27FC236}">
                <a16:creationId xmlns:a16="http://schemas.microsoft.com/office/drawing/2014/main" id="{8DB58ED1-AC39-4424-94DF-F8983D81AF7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3" y="4049056"/>
            <a:ext cx="856488" cy="170688"/>
          </a:xfrm>
          <a:prstGeom prst="rect">
            <a:avLst/>
          </a:prstGeom>
        </p:spPr>
      </p:pic>
      <p:sp>
        <p:nvSpPr>
          <p:cNvPr id="32" name="TekstniOkvir 31">
            <a:extLst>
              <a:ext uri="{FF2B5EF4-FFF2-40B4-BE49-F238E27FC236}">
                <a16:creationId xmlns:a16="http://schemas.microsoft.com/office/drawing/2014/main" id="{764ABDA4-739C-41C3-A3E6-6272B3AD4132}"/>
              </a:ext>
            </a:extLst>
          </p:cNvPr>
          <p:cNvSpPr txBox="1"/>
          <p:nvPr/>
        </p:nvSpPr>
        <p:spPr>
          <a:xfrm>
            <a:off x="2017983" y="3920765"/>
            <a:ext cx="1747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Idi oprezno dalje</a:t>
            </a:r>
            <a:endParaRPr lang="en-US" dirty="0"/>
          </a:p>
        </p:txBody>
      </p:sp>
      <p:pic>
        <p:nvPicPr>
          <p:cNvPr id="34" name="Slika 33" descr="Slika na kojoj se prikazuje crtež&#10;&#10;Opis je automatski generiran">
            <a:extLst>
              <a:ext uri="{FF2B5EF4-FFF2-40B4-BE49-F238E27FC236}">
                <a16:creationId xmlns:a16="http://schemas.microsoft.com/office/drawing/2014/main" id="{B43F76AA-9A2C-4561-BF16-51C369A0EE6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63" y="4391208"/>
            <a:ext cx="862584" cy="228600"/>
          </a:xfrm>
          <a:prstGeom prst="rect">
            <a:avLst/>
          </a:prstGeom>
        </p:spPr>
      </p:pic>
      <p:sp>
        <p:nvSpPr>
          <p:cNvPr id="35" name="TekstniOkvir 34">
            <a:extLst>
              <a:ext uri="{FF2B5EF4-FFF2-40B4-BE49-F238E27FC236}">
                <a16:creationId xmlns:a16="http://schemas.microsoft.com/office/drawing/2014/main" id="{4D8D27FA-746A-46E2-B9A7-C24DA759CF97}"/>
              </a:ext>
            </a:extLst>
          </p:cNvPr>
          <p:cNvSpPr txBox="1"/>
          <p:nvPr/>
        </p:nvSpPr>
        <p:spPr>
          <a:xfrm>
            <a:off x="2017983" y="4328016"/>
            <a:ext cx="6352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Ponesi ovo (uz to staviti neki predmet koji taj netko treba ponijeti)</a:t>
            </a:r>
            <a:endParaRPr lang="en-US" dirty="0"/>
          </a:p>
        </p:txBody>
      </p:sp>
      <p:pic>
        <p:nvPicPr>
          <p:cNvPr id="37" name="Slika 36" descr="Slika na kojoj se prikazuje crtež, stol&#10;&#10;Opis je automatski generiran">
            <a:extLst>
              <a:ext uri="{FF2B5EF4-FFF2-40B4-BE49-F238E27FC236}">
                <a16:creationId xmlns:a16="http://schemas.microsoft.com/office/drawing/2014/main" id="{543729C6-6204-46DA-9041-7EA56CC94FE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63" y="4791272"/>
            <a:ext cx="862584" cy="219456"/>
          </a:xfrm>
          <a:prstGeom prst="rect">
            <a:avLst/>
          </a:prstGeom>
        </p:spPr>
      </p:pic>
      <p:sp>
        <p:nvSpPr>
          <p:cNvPr id="38" name="TekstniOkvir 37">
            <a:extLst>
              <a:ext uri="{FF2B5EF4-FFF2-40B4-BE49-F238E27FC236}">
                <a16:creationId xmlns:a16="http://schemas.microsoft.com/office/drawing/2014/main" id="{6E731CAA-7BE3-40FF-9A0E-1B243F9544A5}"/>
              </a:ext>
            </a:extLst>
          </p:cNvPr>
          <p:cNvSpPr txBox="1"/>
          <p:nvPr/>
        </p:nvSpPr>
        <p:spPr>
          <a:xfrm>
            <a:off x="2067810" y="4703423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Naprijed je opasno</a:t>
            </a:r>
            <a:endParaRPr lang="en-US" dirty="0"/>
          </a:p>
        </p:txBody>
      </p:sp>
      <p:pic>
        <p:nvPicPr>
          <p:cNvPr id="40" name="Slika 39" descr="Slika na kojoj se prikazuje crtež, stol&#10;&#10;Opis je automatski generiran">
            <a:extLst>
              <a:ext uri="{FF2B5EF4-FFF2-40B4-BE49-F238E27FC236}">
                <a16:creationId xmlns:a16="http://schemas.microsoft.com/office/drawing/2014/main" id="{2168C91A-8B0B-4AA1-ADCC-70D71C424E8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31" y="5059602"/>
            <a:ext cx="917448" cy="229362"/>
          </a:xfrm>
          <a:prstGeom prst="rect">
            <a:avLst/>
          </a:prstGeom>
        </p:spPr>
      </p:pic>
      <p:sp>
        <p:nvSpPr>
          <p:cNvPr id="41" name="TekstniOkvir 40">
            <a:extLst>
              <a:ext uri="{FF2B5EF4-FFF2-40B4-BE49-F238E27FC236}">
                <a16:creationId xmlns:a16="http://schemas.microsoft.com/office/drawing/2014/main" id="{DB8707E8-5E96-4C3F-94B6-255D6AE1D9AE}"/>
              </a:ext>
            </a:extLst>
          </p:cNvPr>
          <p:cNvSpPr txBox="1"/>
          <p:nvPr/>
        </p:nvSpPr>
        <p:spPr>
          <a:xfrm>
            <a:off x="2063000" y="4989617"/>
            <a:ext cx="1915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Ne idi ovim putem</a:t>
            </a:r>
            <a:endParaRPr lang="en-US" dirty="0"/>
          </a:p>
        </p:txBody>
      </p:sp>
      <p:pic>
        <p:nvPicPr>
          <p:cNvPr id="43" name="Slika 42">
            <a:extLst>
              <a:ext uri="{FF2B5EF4-FFF2-40B4-BE49-F238E27FC236}">
                <a16:creationId xmlns:a16="http://schemas.microsoft.com/office/drawing/2014/main" id="{B9F68490-90A6-4CD3-8A55-D3F56086C6D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991" y="5372982"/>
            <a:ext cx="871728" cy="152400"/>
          </a:xfrm>
          <a:prstGeom prst="rect">
            <a:avLst/>
          </a:prstGeom>
        </p:spPr>
      </p:pic>
      <p:sp>
        <p:nvSpPr>
          <p:cNvPr id="44" name="TekstniOkvir 43">
            <a:extLst>
              <a:ext uri="{FF2B5EF4-FFF2-40B4-BE49-F238E27FC236}">
                <a16:creationId xmlns:a16="http://schemas.microsoft.com/office/drawing/2014/main" id="{27120863-DD68-47EA-873D-334CDBD97471}"/>
              </a:ext>
            </a:extLst>
          </p:cNvPr>
          <p:cNvSpPr txBox="1"/>
          <p:nvPr/>
        </p:nvSpPr>
        <p:spPr>
          <a:xfrm>
            <a:off x="2073906" y="5262636"/>
            <a:ext cx="882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Vrati se</a:t>
            </a:r>
            <a:endParaRPr lang="en-US" dirty="0"/>
          </a:p>
        </p:txBody>
      </p:sp>
      <p:pic>
        <p:nvPicPr>
          <p:cNvPr id="46" name="Slika 45" descr="Slika na kojoj se prikazuje crtež&#10;&#10;Opis je automatski generiran">
            <a:extLst>
              <a:ext uri="{FF2B5EF4-FFF2-40B4-BE49-F238E27FC236}">
                <a16:creationId xmlns:a16="http://schemas.microsoft.com/office/drawing/2014/main" id="{8299A3FB-CFD1-4E86-9CD0-FFF9FF2AB48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43" y="5658727"/>
            <a:ext cx="969264" cy="390144"/>
          </a:xfrm>
          <a:prstGeom prst="rect">
            <a:avLst/>
          </a:prstGeom>
        </p:spPr>
      </p:pic>
      <p:sp>
        <p:nvSpPr>
          <p:cNvPr id="47" name="TekstniOkvir 46">
            <a:extLst>
              <a:ext uri="{FF2B5EF4-FFF2-40B4-BE49-F238E27FC236}">
                <a16:creationId xmlns:a16="http://schemas.microsoft.com/office/drawing/2014/main" id="{6C362FAA-0861-45D7-9732-5C717FE2CDF0}"/>
              </a:ext>
            </a:extLst>
          </p:cNvPr>
          <p:cNvSpPr txBox="1"/>
          <p:nvPr/>
        </p:nvSpPr>
        <p:spPr>
          <a:xfrm>
            <a:off x="2130294" y="5630935"/>
            <a:ext cx="8857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Pismo na 6 koraka (može se staviti i neki drugi broj, nakon toliko koraka se treba staviti pismo)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84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 descr="Slika na kojoj se prikazuje crtež&#10;&#10;Opis je automatski generiran">
            <a:extLst>
              <a:ext uri="{FF2B5EF4-FFF2-40B4-BE49-F238E27FC236}">
                <a16:creationId xmlns:a16="http://schemas.microsoft.com/office/drawing/2014/main" id="{849A2019-A894-4AD9-AF07-61DB705E19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36" y="419662"/>
            <a:ext cx="996696" cy="472440"/>
          </a:xfr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90B97851-5E22-4E31-855D-5C1E5762AE34}"/>
              </a:ext>
            </a:extLst>
          </p:cNvPr>
          <p:cNvSpPr txBox="1"/>
          <p:nvPr/>
        </p:nvSpPr>
        <p:spPr>
          <a:xfrm>
            <a:off x="1828800" y="522770"/>
            <a:ext cx="1504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Rastali smo se</a:t>
            </a:r>
            <a:endParaRPr lang="en-US" dirty="0"/>
          </a:p>
        </p:txBody>
      </p:sp>
      <p:pic>
        <p:nvPicPr>
          <p:cNvPr id="8" name="Slika 7" descr="Slika na kojoj se prikazuje zaslon, zgrada, prozor&#10;&#10;Opis je automatski generiran">
            <a:extLst>
              <a:ext uri="{FF2B5EF4-FFF2-40B4-BE49-F238E27FC236}">
                <a16:creationId xmlns:a16="http://schemas.microsoft.com/office/drawing/2014/main" id="{31F509A8-1945-46E8-B4E5-803C175DD0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68" y="1030871"/>
            <a:ext cx="713232" cy="658368"/>
          </a:xfrm>
          <a:prstGeom prst="rect">
            <a:avLst/>
          </a:prstGeom>
        </p:spPr>
      </p:pic>
      <p:sp>
        <p:nvSpPr>
          <p:cNvPr id="9" name="TekstniOkvir 8">
            <a:extLst>
              <a:ext uri="{FF2B5EF4-FFF2-40B4-BE49-F238E27FC236}">
                <a16:creationId xmlns:a16="http://schemas.microsoft.com/office/drawing/2014/main" id="{1D8EBFD5-21BC-405E-8E8A-EFD3C65D7FA7}"/>
              </a:ext>
            </a:extLst>
          </p:cNvPr>
          <p:cNvSpPr txBox="1"/>
          <p:nvPr/>
        </p:nvSpPr>
        <p:spPr>
          <a:xfrm>
            <a:off x="1828800" y="1175389"/>
            <a:ext cx="20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Sakrij se i promatraj</a:t>
            </a:r>
            <a:endParaRPr lang="en-US" dirty="0"/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03780FC7-D1D4-4741-BD7F-F2814A256056}"/>
              </a:ext>
            </a:extLst>
          </p:cNvPr>
          <p:cNvSpPr/>
          <p:nvPr/>
        </p:nvSpPr>
        <p:spPr>
          <a:xfrm>
            <a:off x="0" y="0"/>
            <a:ext cx="1459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OVO PISATI!!!</a:t>
            </a:r>
            <a:endParaRPr lang="en-US" dirty="0"/>
          </a:p>
        </p:txBody>
      </p:sp>
      <p:pic>
        <p:nvPicPr>
          <p:cNvPr id="12" name="Slika 11" descr="Slika na kojoj se prikazuje crtež&#10;&#10;Opis je automatski generiran">
            <a:extLst>
              <a:ext uri="{FF2B5EF4-FFF2-40B4-BE49-F238E27FC236}">
                <a16:creationId xmlns:a16="http://schemas.microsoft.com/office/drawing/2014/main" id="{908A571F-6C70-4545-ACD0-F088799DFB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20" y="1828008"/>
            <a:ext cx="414528" cy="350520"/>
          </a:xfrm>
          <a:prstGeom prst="rect">
            <a:avLst/>
          </a:prstGeom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01FEEBC2-40A0-41F5-BECC-17A299C392E6}"/>
              </a:ext>
            </a:extLst>
          </p:cNvPr>
          <p:cNvSpPr txBox="1"/>
          <p:nvPr/>
        </p:nvSpPr>
        <p:spPr>
          <a:xfrm>
            <a:off x="1828800" y="1844534"/>
            <a:ext cx="19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Zviždi do odgovora</a:t>
            </a:r>
            <a:endParaRPr lang="en-US" dirty="0"/>
          </a:p>
        </p:txBody>
      </p:sp>
      <p:pic>
        <p:nvPicPr>
          <p:cNvPr id="15" name="Slika 14" descr="Slika na kojoj se prikazuje crtež&#10;&#10;Opis je automatski generiran">
            <a:extLst>
              <a:ext uri="{FF2B5EF4-FFF2-40B4-BE49-F238E27FC236}">
                <a16:creationId xmlns:a16="http://schemas.microsoft.com/office/drawing/2014/main" id="{07AC66C2-578F-4D8D-8F0A-235D91EC4E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68" y="2317297"/>
            <a:ext cx="862584" cy="335280"/>
          </a:xfrm>
          <a:prstGeom prst="rect">
            <a:avLst/>
          </a:prstGeom>
        </p:spPr>
      </p:pic>
      <p:sp>
        <p:nvSpPr>
          <p:cNvPr id="16" name="TekstniOkvir 15">
            <a:extLst>
              <a:ext uri="{FF2B5EF4-FFF2-40B4-BE49-F238E27FC236}">
                <a16:creationId xmlns:a16="http://schemas.microsoft.com/office/drawing/2014/main" id="{BF426DEF-EF4A-448E-B06C-9DF9C2718C16}"/>
              </a:ext>
            </a:extLst>
          </p:cNvPr>
          <p:cNvSpPr txBox="1"/>
          <p:nvPr/>
        </p:nvSpPr>
        <p:spPr>
          <a:xfrm>
            <a:off x="1828800" y="2329013"/>
            <a:ext cx="2000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Logor u tom pravcu</a:t>
            </a:r>
            <a:endParaRPr lang="en-US" dirty="0"/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68E9EAF8-76C4-40A1-8C2F-D756760F93B7}"/>
              </a:ext>
            </a:extLst>
          </p:cNvPr>
          <p:cNvSpPr txBox="1"/>
          <p:nvPr/>
        </p:nvSpPr>
        <p:spPr>
          <a:xfrm>
            <a:off x="1634652" y="3105834"/>
            <a:ext cx="7891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Naravno postoje još putnih znakova.</a:t>
            </a:r>
            <a:br>
              <a:rPr lang="hr-HR" dirty="0"/>
            </a:br>
            <a:r>
              <a:rPr lang="hr-HR" dirty="0"/>
              <a:t>Sve ove strelice se mogu nacrtati u drugim smjerovima, ali da pokazuju pravi smjer</a:t>
            </a:r>
            <a:endParaRPr lang="en-US" dirty="0"/>
          </a:p>
        </p:txBody>
      </p:sp>
      <p:pic>
        <p:nvPicPr>
          <p:cNvPr id="21" name="Slika 20">
            <a:extLst>
              <a:ext uri="{FF2B5EF4-FFF2-40B4-BE49-F238E27FC236}">
                <a16:creationId xmlns:a16="http://schemas.microsoft.com/office/drawing/2014/main" id="{2D60FD8E-7FA7-4FE9-9BA6-9FDACCECA3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91" y="2806586"/>
            <a:ext cx="13430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6357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269</Words>
  <Application>Microsoft Office PowerPoint</Application>
  <PresentationFormat>Široki zaslon</PresentationFormat>
  <Paragraphs>33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PUTNI ZNAKOVI</vt:lpstr>
      <vt:lpstr>Za početak pitanja!</vt:lpstr>
      <vt:lpstr>PowerPoint prezentacija</vt:lpstr>
      <vt:lpstr>Neki od putnih znakova su slijedeći: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ZNAKOVI</dc:title>
  <dc:creator>JAN PAVIĆ</dc:creator>
  <cp:lastModifiedBy>JAN PAVIĆ</cp:lastModifiedBy>
  <cp:revision>8</cp:revision>
  <dcterms:created xsi:type="dcterms:W3CDTF">2020-04-10T11:18:03Z</dcterms:created>
  <dcterms:modified xsi:type="dcterms:W3CDTF">2020-04-10T16:04:43Z</dcterms:modified>
</cp:coreProperties>
</file>